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75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7E33"/>
    <a:srgbClr val="B539B5"/>
    <a:srgbClr val="F3D9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5F5A960-A913-49C5-B023-5F64DDDF14CE}" v="2" dt="2024-03-15T01:08:10.24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stin Chapman" userId="645f6436-7eec-4684-b0e2-c460578a8fdf" providerId="ADAL" clId="{75F5A960-A913-49C5-B023-5F64DDDF14CE}"/>
    <pc:docChg chg="undo custSel addSld delSld modSld">
      <pc:chgData name="Justin Chapman" userId="645f6436-7eec-4684-b0e2-c460578a8fdf" providerId="ADAL" clId="{75F5A960-A913-49C5-B023-5F64DDDF14CE}" dt="2024-03-15T01:08:13.829" v="21" actId="478"/>
      <pc:docMkLst>
        <pc:docMk/>
      </pc:docMkLst>
      <pc:sldChg chg="del">
        <pc:chgData name="Justin Chapman" userId="645f6436-7eec-4684-b0e2-c460578a8fdf" providerId="ADAL" clId="{75F5A960-A913-49C5-B023-5F64DDDF14CE}" dt="2024-03-15T01:07:03.301" v="1" actId="47"/>
        <pc:sldMkLst>
          <pc:docMk/>
          <pc:sldMk cId="1495674253" sldId="257"/>
        </pc:sldMkLst>
      </pc:sldChg>
      <pc:sldChg chg="del">
        <pc:chgData name="Justin Chapman" userId="645f6436-7eec-4684-b0e2-c460578a8fdf" providerId="ADAL" clId="{75F5A960-A913-49C5-B023-5F64DDDF14CE}" dt="2024-03-15T01:07:03.301" v="1" actId="47"/>
        <pc:sldMkLst>
          <pc:docMk/>
          <pc:sldMk cId="3263797919" sldId="258"/>
        </pc:sldMkLst>
      </pc:sldChg>
      <pc:sldChg chg="del">
        <pc:chgData name="Justin Chapman" userId="645f6436-7eec-4684-b0e2-c460578a8fdf" providerId="ADAL" clId="{75F5A960-A913-49C5-B023-5F64DDDF14CE}" dt="2024-03-15T01:07:03.301" v="1" actId="47"/>
        <pc:sldMkLst>
          <pc:docMk/>
          <pc:sldMk cId="1796032510" sldId="259"/>
        </pc:sldMkLst>
      </pc:sldChg>
      <pc:sldChg chg="del">
        <pc:chgData name="Justin Chapman" userId="645f6436-7eec-4684-b0e2-c460578a8fdf" providerId="ADAL" clId="{75F5A960-A913-49C5-B023-5F64DDDF14CE}" dt="2024-03-15T01:07:03.301" v="1" actId="47"/>
        <pc:sldMkLst>
          <pc:docMk/>
          <pc:sldMk cId="2545454483" sldId="261"/>
        </pc:sldMkLst>
      </pc:sldChg>
      <pc:sldChg chg="del">
        <pc:chgData name="Justin Chapman" userId="645f6436-7eec-4684-b0e2-c460578a8fdf" providerId="ADAL" clId="{75F5A960-A913-49C5-B023-5F64DDDF14CE}" dt="2024-03-15T01:07:03.301" v="1" actId="47"/>
        <pc:sldMkLst>
          <pc:docMk/>
          <pc:sldMk cId="1081835001" sldId="262"/>
        </pc:sldMkLst>
      </pc:sldChg>
      <pc:sldChg chg="del">
        <pc:chgData name="Justin Chapman" userId="645f6436-7eec-4684-b0e2-c460578a8fdf" providerId="ADAL" clId="{75F5A960-A913-49C5-B023-5F64DDDF14CE}" dt="2024-03-15T01:07:03.301" v="1" actId="47"/>
        <pc:sldMkLst>
          <pc:docMk/>
          <pc:sldMk cId="2864781709" sldId="264"/>
        </pc:sldMkLst>
      </pc:sldChg>
      <pc:sldChg chg="del">
        <pc:chgData name="Justin Chapman" userId="645f6436-7eec-4684-b0e2-c460578a8fdf" providerId="ADAL" clId="{75F5A960-A913-49C5-B023-5F64DDDF14CE}" dt="2024-03-15T01:07:03.301" v="1" actId="47"/>
        <pc:sldMkLst>
          <pc:docMk/>
          <pc:sldMk cId="3029130920" sldId="265"/>
        </pc:sldMkLst>
      </pc:sldChg>
      <pc:sldChg chg="del">
        <pc:chgData name="Justin Chapman" userId="645f6436-7eec-4684-b0e2-c460578a8fdf" providerId="ADAL" clId="{75F5A960-A913-49C5-B023-5F64DDDF14CE}" dt="2024-03-15T01:06:57.036" v="0" actId="47"/>
        <pc:sldMkLst>
          <pc:docMk/>
          <pc:sldMk cId="1395353174" sldId="267"/>
        </pc:sldMkLst>
      </pc:sldChg>
      <pc:sldChg chg="del">
        <pc:chgData name="Justin Chapman" userId="645f6436-7eec-4684-b0e2-c460578a8fdf" providerId="ADAL" clId="{75F5A960-A913-49C5-B023-5F64DDDF14CE}" dt="2024-03-15T01:07:03.301" v="1" actId="47"/>
        <pc:sldMkLst>
          <pc:docMk/>
          <pc:sldMk cId="3150959373" sldId="268"/>
        </pc:sldMkLst>
      </pc:sldChg>
      <pc:sldChg chg="del">
        <pc:chgData name="Justin Chapman" userId="645f6436-7eec-4684-b0e2-c460578a8fdf" providerId="ADAL" clId="{75F5A960-A913-49C5-B023-5F64DDDF14CE}" dt="2024-03-15T01:07:03.301" v="1" actId="47"/>
        <pc:sldMkLst>
          <pc:docMk/>
          <pc:sldMk cId="2956515299" sldId="269"/>
        </pc:sldMkLst>
      </pc:sldChg>
      <pc:sldChg chg="del">
        <pc:chgData name="Justin Chapman" userId="645f6436-7eec-4684-b0e2-c460578a8fdf" providerId="ADAL" clId="{75F5A960-A913-49C5-B023-5F64DDDF14CE}" dt="2024-03-15T01:06:57.036" v="0" actId="47"/>
        <pc:sldMkLst>
          <pc:docMk/>
          <pc:sldMk cId="2485583605" sldId="270"/>
        </pc:sldMkLst>
      </pc:sldChg>
      <pc:sldChg chg="del">
        <pc:chgData name="Justin Chapman" userId="645f6436-7eec-4684-b0e2-c460578a8fdf" providerId="ADAL" clId="{75F5A960-A913-49C5-B023-5F64DDDF14CE}" dt="2024-03-15T01:07:03.301" v="1" actId="47"/>
        <pc:sldMkLst>
          <pc:docMk/>
          <pc:sldMk cId="3446800256" sldId="272"/>
        </pc:sldMkLst>
      </pc:sldChg>
      <pc:sldChg chg="del">
        <pc:chgData name="Justin Chapman" userId="645f6436-7eec-4684-b0e2-c460578a8fdf" providerId="ADAL" clId="{75F5A960-A913-49C5-B023-5F64DDDF14CE}" dt="2024-03-15T01:07:03.301" v="1" actId="47"/>
        <pc:sldMkLst>
          <pc:docMk/>
          <pc:sldMk cId="914423343" sldId="273"/>
        </pc:sldMkLst>
      </pc:sldChg>
      <pc:sldChg chg="addSp delSp modSp del mod">
        <pc:chgData name="Justin Chapman" userId="645f6436-7eec-4684-b0e2-c460578a8fdf" providerId="ADAL" clId="{75F5A960-A913-49C5-B023-5F64DDDF14CE}" dt="2024-03-15T01:08:05.951" v="19" actId="47"/>
        <pc:sldMkLst>
          <pc:docMk/>
          <pc:sldMk cId="3048414336" sldId="274"/>
        </pc:sldMkLst>
        <pc:spChg chg="del mod">
          <ac:chgData name="Justin Chapman" userId="645f6436-7eec-4684-b0e2-c460578a8fdf" providerId="ADAL" clId="{75F5A960-A913-49C5-B023-5F64DDDF14CE}" dt="2024-03-15T01:07:40.799" v="8" actId="478"/>
          <ac:spMkLst>
            <pc:docMk/>
            <pc:sldMk cId="3048414336" sldId="274"/>
            <ac:spMk id="18" creationId="{FD729F6A-0E69-109C-ED7B-E343A5C1AD03}"/>
          </ac:spMkLst>
        </pc:spChg>
        <pc:spChg chg="mod">
          <ac:chgData name="Justin Chapman" userId="645f6436-7eec-4684-b0e2-c460578a8fdf" providerId="ADAL" clId="{75F5A960-A913-49C5-B023-5F64DDDF14CE}" dt="2024-03-15T01:07:25.618" v="7" actId="14100"/>
          <ac:spMkLst>
            <pc:docMk/>
            <pc:sldMk cId="3048414336" sldId="274"/>
            <ac:spMk id="19" creationId="{E0FB4342-1417-FF47-39A4-B7B5DCF48F17}"/>
          </ac:spMkLst>
        </pc:spChg>
        <pc:spChg chg="mod">
          <ac:chgData name="Justin Chapman" userId="645f6436-7eec-4684-b0e2-c460578a8fdf" providerId="ADAL" clId="{75F5A960-A913-49C5-B023-5F64DDDF14CE}" dt="2024-03-15T01:07:25.618" v="7" actId="14100"/>
          <ac:spMkLst>
            <pc:docMk/>
            <pc:sldMk cId="3048414336" sldId="274"/>
            <ac:spMk id="20" creationId="{E47CF2E9-B256-6E32-3774-9354F26117D6}"/>
          </ac:spMkLst>
        </pc:spChg>
        <pc:spChg chg="mod">
          <ac:chgData name="Justin Chapman" userId="645f6436-7eec-4684-b0e2-c460578a8fdf" providerId="ADAL" clId="{75F5A960-A913-49C5-B023-5F64DDDF14CE}" dt="2024-03-15T01:07:25.618" v="7" actId="14100"/>
          <ac:spMkLst>
            <pc:docMk/>
            <pc:sldMk cId="3048414336" sldId="274"/>
            <ac:spMk id="21" creationId="{D53F3317-63DE-EB3A-A4DB-D71FB4B15F7E}"/>
          </ac:spMkLst>
        </pc:spChg>
        <pc:spChg chg="mod">
          <ac:chgData name="Justin Chapman" userId="645f6436-7eec-4684-b0e2-c460578a8fdf" providerId="ADAL" clId="{75F5A960-A913-49C5-B023-5F64DDDF14CE}" dt="2024-03-15T01:07:25.618" v="7" actId="14100"/>
          <ac:spMkLst>
            <pc:docMk/>
            <pc:sldMk cId="3048414336" sldId="274"/>
            <ac:spMk id="22" creationId="{254EC1D5-522A-8D2B-E27C-D32C5EE84263}"/>
          </ac:spMkLst>
        </pc:spChg>
        <pc:spChg chg="mod">
          <ac:chgData name="Justin Chapman" userId="645f6436-7eec-4684-b0e2-c460578a8fdf" providerId="ADAL" clId="{75F5A960-A913-49C5-B023-5F64DDDF14CE}" dt="2024-03-15T01:07:25.618" v="7" actId="14100"/>
          <ac:spMkLst>
            <pc:docMk/>
            <pc:sldMk cId="3048414336" sldId="274"/>
            <ac:spMk id="23" creationId="{0069AF36-9537-D06D-D1EA-31D9F6369055}"/>
          </ac:spMkLst>
        </pc:spChg>
        <pc:spChg chg="mod">
          <ac:chgData name="Justin Chapman" userId="645f6436-7eec-4684-b0e2-c460578a8fdf" providerId="ADAL" clId="{75F5A960-A913-49C5-B023-5F64DDDF14CE}" dt="2024-03-15T01:07:25.618" v="7" actId="14100"/>
          <ac:spMkLst>
            <pc:docMk/>
            <pc:sldMk cId="3048414336" sldId="274"/>
            <ac:spMk id="24" creationId="{F3D8408E-2486-4864-FE01-F1FC0B0D1DE8}"/>
          </ac:spMkLst>
        </pc:spChg>
        <pc:spChg chg="mod">
          <ac:chgData name="Justin Chapman" userId="645f6436-7eec-4684-b0e2-c460578a8fdf" providerId="ADAL" clId="{75F5A960-A913-49C5-B023-5F64DDDF14CE}" dt="2024-03-15T01:07:25.618" v="7" actId="14100"/>
          <ac:spMkLst>
            <pc:docMk/>
            <pc:sldMk cId="3048414336" sldId="274"/>
            <ac:spMk id="25" creationId="{FE8BDD76-AD88-FC10-E462-3434EFCA3E95}"/>
          </ac:spMkLst>
        </pc:spChg>
        <pc:spChg chg="mod">
          <ac:chgData name="Justin Chapman" userId="645f6436-7eec-4684-b0e2-c460578a8fdf" providerId="ADAL" clId="{75F5A960-A913-49C5-B023-5F64DDDF14CE}" dt="2024-03-15T01:07:25.618" v="7" actId="14100"/>
          <ac:spMkLst>
            <pc:docMk/>
            <pc:sldMk cId="3048414336" sldId="274"/>
            <ac:spMk id="26" creationId="{EC6C620D-632A-341A-78C2-526F33BE503B}"/>
          </ac:spMkLst>
        </pc:spChg>
        <pc:spChg chg="mod">
          <ac:chgData name="Justin Chapman" userId="645f6436-7eec-4684-b0e2-c460578a8fdf" providerId="ADAL" clId="{75F5A960-A913-49C5-B023-5F64DDDF14CE}" dt="2024-03-15T01:07:25.618" v="7" actId="14100"/>
          <ac:spMkLst>
            <pc:docMk/>
            <pc:sldMk cId="3048414336" sldId="274"/>
            <ac:spMk id="28" creationId="{2ADD7DA9-37CB-F36A-C305-293C40A2B015}"/>
          </ac:spMkLst>
        </pc:spChg>
        <pc:spChg chg="mod">
          <ac:chgData name="Justin Chapman" userId="645f6436-7eec-4684-b0e2-c460578a8fdf" providerId="ADAL" clId="{75F5A960-A913-49C5-B023-5F64DDDF14CE}" dt="2024-03-15T01:07:25.618" v="7" actId="14100"/>
          <ac:spMkLst>
            <pc:docMk/>
            <pc:sldMk cId="3048414336" sldId="274"/>
            <ac:spMk id="29" creationId="{1F2E7DCE-7B35-EB45-7EF0-AD5C27D8349F}"/>
          </ac:spMkLst>
        </pc:spChg>
        <pc:spChg chg="mod">
          <ac:chgData name="Justin Chapman" userId="645f6436-7eec-4684-b0e2-c460578a8fdf" providerId="ADAL" clId="{75F5A960-A913-49C5-B023-5F64DDDF14CE}" dt="2024-03-15T01:07:25.618" v="7" actId="14100"/>
          <ac:spMkLst>
            <pc:docMk/>
            <pc:sldMk cId="3048414336" sldId="274"/>
            <ac:spMk id="30" creationId="{4D301E2E-EB21-BC87-09F9-78E4B1E8FB8B}"/>
          </ac:spMkLst>
        </pc:spChg>
        <pc:spChg chg="mod">
          <ac:chgData name="Justin Chapman" userId="645f6436-7eec-4684-b0e2-c460578a8fdf" providerId="ADAL" clId="{75F5A960-A913-49C5-B023-5F64DDDF14CE}" dt="2024-03-15T01:07:25.618" v="7" actId="14100"/>
          <ac:spMkLst>
            <pc:docMk/>
            <pc:sldMk cId="3048414336" sldId="274"/>
            <ac:spMk id="31" creationId="{AFABC46D-AB2E-4555-932C-A516907504CA}"/>
          </ac:spMkLst>
        </pc:spChg>
        <pc:spChg chg="mod">
          <ac:chgData name="Justin Chapman" userId="645f6436-7eec-4684-b0e2-c460578a8fdf" providerId="ADAL" clId="{75F5A960-A913-49C5-B023-5F64DDDF14CE}" dt="2024-03-15T01:07:25.618" v="7" actId="14100"/>
          <ac:spMkLst>
            <pc:docMk/>
            <pc:sldMk cId="3048414336" sldId="274"/>
            <ac:spMk id="1024" creationId="{3104D92E-78FF-7B41-6DD5-F8498D163CB5}"/>
          </ac:spMkLst>
        </pc:spChg>
        <pc:spChg chg="mod">
          <ac:chgData name="Justin Chapman" userId="645f6436-7eec-4684-b0e2-c460578a8fdf" providerId="ADAL" clId="{75F5A960-A913-49C5-B023-5F64DDDF14CE}" dt="2024-03-15T01:07:25.618" v="7" actId="14100"/>
          <ac:spMkLst>
            <pc:docMk/>
            <pc:sldMk cId="3048414336" sldId="274"/>
            <ac:spMk id="1025" creationId="{BE689155-581B-A9F7-CEF3-FF5996ED8BCF}"/>
          </ac:spMkLst>
        </pc:spChg>
        <pc:spChg chg="mod">
          <ac:chgData name="Justin Chapman" userId="645f6436-7eec-4684-b0e2-c460578a8fdf" providerId="ADAL" clId="{75F5A960-A913-49C5-B023-5F64DDDF14CE}" dt="2024-03-15T01:07:25.618" v="7" actId="14100"/>
          <ac:spMkLst>
            <pc:docMk/>
            <pc:sldMk cId="3048414336" sldId="274"/>
            <ac:spMk id="1027" creationId="{EDEAF5A4-943C-1C2B-6089-3E41766C229B}"/>
          </ac:spMkLst>
        </pc:spChg>
        <pc:spChg chg="mod">
          <ac:chgData name="Justin Chapman" userId="645f6436-7eec-4684-b0e2-c460578a8fdf" providerId="ADAL" clId="{75F5A960-A913-49C5-B023-5F64DDDF14CE}" dt="2024-03-15T01:07:25.618" v="7" actId="14100"/>
          <ac:spMkLst>
            <pc:docMk/>
            <pc:sldMk cId="3048414336" sldId="274"/>
            <ac:spMk id="1028" creationId="{EE6A11A5-C419-74AB-D0B3-7767BBD36DB0}"/>
          </ac:spMkLst>
        </pc:spChg>
        <pc:spChg chg="mod">
          <ac:chgData name="Justin Chapman" userId="645f6436-7eec-4684-b0e2-c460578a8fdf" providerId="ADAL" clId="{75F5A960-A913-49C5-B023-5F64DDDF14CE}" dt="2024-03-15T01:07:25.618" v="7" actId="14100"/>
          <ac:spMkLst>
            <pc:docMk/>
            <pc:sldMk cId="3048414336" sldId="274"/>
            <ac:spMk id="1029" creationId="{3A129B66-DD69-020A-5553-88E2708326E3}"/>
          </ac:spMkLst>
        </pc:spChg>
        <pc:spChg chg="mod">
          <ac:chgData name="Justin Chapman" userId="645f6436-7eec-4684-b0e2-c460578a8fdf" providerId="ADAL" clId="{75F5A960-A913-49C5-B023-5F64DDDF14CE}" dt="2024-03-15T01:07:25.618" v="7" actId="14100"/>
          <ac:spMkLst>
            <pc:docMk/>
            <pc:sldMk cId="3048414336" sldId="274"/>
            <ac:spMk id="1030" creationId="{D0AC5E04-8430-6592-97AD-4615F7702F7D}"/>
          </ac:spMkLst>
        </pc:spChg>
        <pc:spChg chg="mod">
          <ac:chgData name="Justin Chapman" userId="645f6436-7eec-4684-b0e2-c460578a8fdf" providerId="ADAL" clId="{75F5A960-A913-49C5-B023-5F64DDDF14CE}" dt="2024-03-15T01:07:25.618" v="7" actId="14100"/>
          <ac:spMkLst>
            <pc:docMk/>
            <pc:sldMk cId="3048414336" sldId="274"/>
            <ac:spMk id="1031" creationId="{D3F45331-C4A1-68CD-5E1A-BEB9CB784AEE}"/>
          </ac:spMkLst>
        </pc:spChg>
        <pc:spChg chg="mod">
          <ac:chgData name="Justin Chapman" userId="645f6436-7eec-4684-b0e2-c460578a8fdf" providerId="ADAL" clId="{75F5A960-A913-49C5-B023-5F64DDDF14CE}" dt="2024-03-15T01:07:25.618" v="7" actId="14100"/>
          <ac:spMkLst>
            <pc:docMk/>
            <pc:sldMk cId="3048414336" sldId="274"/>
            <ac:spMk id="1032" creationId="{811C584B-E0E9-9842-1DF3-B548C66F0983}"/>
          </ac:spMkLst>
        </pc:spChg>
        <pc:spChg chg="mod">
          <ac:chgData name="Justin Chapman" userId="645f6436-7eec-4684-b0e2-c460578a8fdf" providerId="ADAL" clId="{75F5A960-A913-49C5-B023-5F64DDDF14CE}" dt="2024-03-15T01:07:25.618" v="7" actId="14100"/>
          <ac:spMkLst>
            <pc:docMk/>
            <pc:sldMk cId="3048414336" sldId="274"/>
            <ac:spMk id="1033" creationId="{4447AD80-4605-A0D7-37D4-6688F3FF21B1}"/>
          </ac:spMkLst>
        </pc:spChg>
        <pc:spChg chg="mod">
          <ac:chgData name="Justin Chapman" userId="645f6436-7eec-4684-b0e2-c460578a8fdf" providerId="ADAL" clId="{75F5A960-A913-49C5-B023-5F64DDDF14CE}" dt="2024-03-15T01:07:25.618" v="7" actId="14100"/>
          <ac:spMkLst>
            <pc:docMk/>
            <pc:sldMk cId="3048414336" sldId="274"/>
            <ac:spMk id="1034" creationId="{C5F43B48-A3F5-9E96-2FD0-BD2764D59337}"/>
          </ac:spMkLst>
        </pc:spChg>
        <pc:spChg chg="mod">
          <ac:chgData name="Justin Chapman" userId="645f6436-7eec-4684-b0e2-c460578a8fdf" providerId="ADAL" clId="{75F5A960-A913-49C5-B023-5F64DDDF14CE}" dt="2024-03-15T01:07:25.618" v="7" actId="14100"/>
          <ac:spMkLst>
            <pc:docMk/>
            <pc:sldMk cId="3048414336" sldId="274"/>
            <ac:spMk id="1035" creationId="{A56F39A2-DAF3-0715-6EB9-D4EFBFFC7C84}"/>
          </ac:spMkLst>
        </pc:spChg>
        <pc:spChg chg="mod">
          <ac:chgData name="Justin Chapman" userId="645f6436-7eec-4684-b0e2-c460578a8fdf" providerId="ADAL" clId="{75F5A960-A913-49C5-B023-5F64DDDF14CE}" dt="2024-03-15T01:07:25.618" v="7" actId="14100"/>
          <ac:spMkLst>
            <pc:docMk/>
            <pc:sldMk cId="3048414336" sldId="274"/>
            <ac:spMk id="1036" creationId="{E8D83A4E-7F49-7BD4-95F4-25197A5A6C6C}"/>
          </ac:spMkLst>
        </pc:spChg>
        <pc:spChg chg="mod">
          <ac:chgData name="Justin Chapman" userId="645f6436-7eec-4684-b0e2-c460578a8fdf" providerId="ADAL" clId="{75F5A960-A913-49C5-B023-5F64DDDF14CE}" dt="2024-03-15T01:07:25.618" v="7" actId="14100"/>
          <ac:spMkLst>
            <pc:docMk/>
            <pc:sldMk cId="3048414336" sldId="274"/>
            <ac:spMk id="1037" creationId="{851DD57B-3FDC-62D4-E444-7A9780437FF2}"/>
          </ac:spMkLst>
        </pc:spChg>
        <pc:spChg chg="mod">
          <ac:chgData name="Justin Chapman" userId="645f6436-7eec-4684-b0e2-c460578a8fdf" providerId="ADAL" clId="{75F5A960-A913-49C5-B023-5F64DDDF14CE}" dt="2024-03-15T01:07:25.618" v="7" actId="14100"/>
          <ac:spMkLst>
            <pc:docMk/>
            <pc:sldMk cId="3048414336" sldId="274"/>
            <ac:spMk id="1038" creationId="{C164C6FE-E460-4974-32EF-6F346B155F40}"/>
          </ac:spMkLst>
        </pc:spChg>
        <pc:picChg chg="add del">
          <ac:chgData name="Justin Chapman" userId="645f6436-7eec-4684-b0e2-c460578a8fdf" providerId="ADAL" clId="{75F5A960-A913-49C5-B023-5F64DDDF14CE}" dt="2024-03-15T01:07:42.872" v="10" actId="478"/>
          <ac:picMkLst>
            <pc:docMk/>
            <pc:sldMk cId="3048414336" sldId="274"/>
            <ac:picMk id="4" creationId="{87D2F1B9-9D7E-6E9F-1287-5F7BBDB27C2C}"/>
          </ac:picMkLst>
        </pc:picChg>
      </pc:sldChg>
      <pc:sldChg chg="del">
        <pc:chgData name="Justin Chapman" userId="645f6436-7eec-4684-b0e2-c460578a8fdf" providerId="ADAL" clId="{75F5A960-A913-49C5-B023-5F64DDDF14CE}" dt="2024-03-15T01:07:03.301" v="1" actId="47"/>
        <pc:sldMkLst>
          <pc:docMk/>
          <pc:sldMk cId="359365508" sldId="275"/>
        </pc:sldMkLst>
      </pc:sldChg>
      <pc:sldChg chg="addSp delSp modSp new mod">
        <pc:chgData name="Justin Chapman" userId="645f6436-7eec-4684-b0e2-c460578a8fdf" providerId="ADAL" clId="{75F5A960-A913-49C5-B023-5F64DDDF14CE}" dt="2024-03-15T01:08:13.829" v="21" actId="478"/>
        <pc:sldMkLst>
          <pc:docMk/>
          <pc:sldMk cId="444791532" sldId="275"/>
        </pc:sldMkLst>
        <pc:spChg chg="del">
          <ac:chgData name="Justin Chapman" userId="645f6436-7eec-4684-b0e2-c460578a8fdf" providerId="ADAL" clId="{75F5A960-A913-49C5-B023-5F64DDDF14CE}" dt="2024-03-15T01:07:51.216" v="12" actId="478"/>
          <ac:spMkLst>
            <pc:docMk/>
            <pc:sldMk cId="444791532" sldId="275"/>
            <ac:spMk id="2" creationId="{A9D41704-5F99-ECCB-8E94-7198B4004BC1}"/>
          </ac:spMkLst>
        </pc:spChg>
        <pc:spChg chg="del">
          <ac:chgData name="Justin Chapman" userId="645f6436-7eec-4684-b0e2-c460578a8fdf" providerId="ADAL" clId="{75F5A960-A913-49C5-B023-5F64DDDF14CE}" dt="2024-03-15T01:07:52.693" v="13" actId="478"/>
          <ac:spMkLst>
            <pc:docMk/>
            <pc:sldMk cId="444791532" sldId="275"/>
            <ac:spMk id="3" creationId="{D130B075-23D8-D4D1-2353-0C28D20D01AF}"/>
          </ac:spMkLst>
        </pc:spChg>
        <pc:spChg chg="add mod">
          <ac:chgData name="Justin Chapman" userId="645f6436-7eec-4684-b0e2-c460578a8fdf" providerId="ADAL" clId="{75F5A960-A913-49C5-B023-5F64DDDF14CE}" dt="2024-03-15T01:08:03.884" v="18" actId="1076"/>
          <ac:spMkLst>
            <pc:docMk/>
            <pc:sldMk cId="444791532" sldId="275"/>
            <ac:spMk id="6" creationId="{96F4C94A-F896-491C-7ABE-F73D03F1C8D5}"/>
          </ac:spMkLst>
        </pc:spChg>
        <pc:spChg chg="add del mod">
          <ac:chgData name="Justin Chapman" userId="645f6436-7eec-4684-b0e2-c460578a8fdf" providerId="ADAL" clId="{75F5A960-A913-49C5-B023-5F64DDDF14CE}" dt="2024-03-15T01:08:13.829" v="21" actId="478"/>
          <ac:spMkLst>
            <pc:docMk/>
            <pc:sldMk cId="444791532" sldId="275"/>
            <ac:spMk id="7" creationId="{06863FA9-7233-4263-2C5D-3338CAB533C7}"/>
          </ac:spMkLst>
        </pc:spChg>
        <pc:picChg chg="add mod">
          <ac:chgData name="Justin Chapman" userId="645f6436-7eec-4684-b0e2-c460578a8fdf" providerId="ADAL" clId="{75F5A960-A913-49C5-B023-5F64DDDF14CE}" dt="2024-03-15T01:07:56.626" v="16" actId="1076"/>
          <ac:picMkLst>
            <pc:docMk/>
            <pc:sldMk cId="444791532" sldId="275"/>
            <ac:picMk id="5" creationId="{9F15AE9C-B99E-59D9-A024-B3C84FF2FCC9}"/>
          </ac:picMkLst>
        </pc:picChg>
      </pc:sldChg>
      <pc:sldChg chg="del">
        <pc:chgData name="Justin Chapman" userId="645f6436-7eec-4684-b0e2-c460578a8fdf" providerId="ADAL" clId="{75F5A960-A913-49C5-B023-5F64DDDF14CE}" dt="2024-03-15T01:07:03.301" v="1" actId="47"/>
        <pc:sldMkLst>
          <pc:docMk/>
          <pc:sldMk cId="2038731383" sldId="276"/>
        </pc:sldMkLst>
      </pc:sldChg>
      <pc:sldChg chg="del">
        <pc:chgData name="Justin Chapman" userId="645f6436-7eec-4684-b0e2-c460578a8fdf" providerId="ADAL" clId="{75F5A960-A913-49C5-B023-5F64DDDF14CE}" dt="2024-03-15T01:07:03.301" v="1" actId="47"/>
        <pc:sldMkLst>
          <pc:docMk/>
          <pc:sldMk cId="254231839" sldId="277"/>
        </pc:sldMkLst>
      </pc:sldChg>
      <pc:sldChg chg="del">
        <pc:chgData name="Justin Chapman" userId="645f6436-7eec-4684-b0e2-c460578a8fdf" providerId="ADAL" clId="{75F5A960-A913-49C5-B023-5F64DDDF14CE}" dt="2024-03-15T01:07:03.301" v="1" actId="47"/>
        <pc:sldMkLst>
          <pc:docMk/>
          <pc:sldMk cId="2586333171" sldId="278"/>
        </pc:sldMkLst>
      </pc:sldChg>
      <pc:sldMasterChg chg="delSldLayout">
        <pc:chgData name="Justin Chapman" userId="645f6436-7eec-4684-b0e2-c460578a8fdf" providerId="ADAL" clId="{75F5A960-A913-49C5-B023-5F64DDDF14CE}" dt="2024-03-15T01:07:03.301" v="1" actId="47"/>
        <pc:sldMasterMkLst>
          <pc:docMk/>
          <pc:sldMasterMk cId="1362026189" sldId="2147483648"/>
        </pc:sldMasterMkLst>
        <pc:sldLayoutChg chg="del">
          <pc:chgData name="Justin Chapman" userId="645f6436-7eec-4684-b0e2-c460578a8fdf" providerId="ADAL" clId="{75F5A960-A913-49C5-B023-5F64DDDF14CE}" dt="2024-03-15T01:07:03.301" v="1" actId="47"/>
          <pc:sldLayoutMkLst>
            <pc:docMk/>
            <pc:sldMasterMk cId="1362026189" sldId="2147483648"/>
            <pc:sldLayoutMk cId="4245673034" sldId="2147483660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BDD6C1-6065-482A-9737-A131F8882576}" type="datetimeFigureOut">
              <a:rPr lang="en-AU" smtClean="0"/>
              <a:t>15/03/2024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F967F4-089B-431A-81C1-76E80F583A5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192915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E7F92B-508C-BB27-3A69-22DADE9D13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EC53529-6CD1-D5A4-46CC-91A6AEF6DB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5A2915-22E0-19FC-5329-291EAAC1E4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02807-AF9C-42A3-BAF2-7884353DAAD8}" type="datetimeFigureOut">
              <a:rPr lang="en-AU" smtClean="0"/>
              <a:t>15/03/2024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1FBC36-D06B-5F23-1A8E-F70C330EEC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DD53A6-23E7-F78B-EBD1-5A5DD1CC33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BBEB9-5663-456C-8886-CA89A3B87ED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52273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2AB12F-B842-29F0-36A8-D111CB7AB9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DF97074-A479-2B42-B8BC-DFC1F0E31C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032A9C-4FD1-53E0-5A27-4A1D1DDC8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02807-AF9C-42A3-BAF2-7884353DAAD8}" type="datetimeFigureOut">
              <a:rPr lang="en-AU" smtClean="0"/>
              <a:t>15/03/2024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B609B6-F2EE-5FA1-0867-6EA5FBD7A8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37E558-EB87-039C-4049-80B54A8BAC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BBEB9-5663-456C-8886-CA89A3B87ED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366758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8434E51-54A3-128B-D59E-9C1D0E121E4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8E786CE-7656-8681-7DDF-8E113DDCB4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AE8783-31A0-0E40-B914-3A3E4C9931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02807-AF9C-42A3-BAF2-7884353DAAD8}" type="datetimeFigureOut">
              <a:rPr lang="en-AU" smtClean="0"/>
              <a:t>15/03/2024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4468FC-5BEB-5E06-2863-AB571FD844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C25339-1E1B-5FA8-A1AC-12F335A890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BBEB9-5663-456C-8886-CA89A3B87ED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75389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BC047F-EC73-520A-7A9A-DF066BADB3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9E25BA-021C-BEBC-39D3-B4913315C7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4C6989-38D5-8BC1-0DC5-5F2E40F138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02807-AF9C-42A3-BAF2-7884353DAAD8}" type="datetimeFigureOut">
              <a:rPr lang="en-AU" smtClean="0"/>
              <a:t>15/03/2024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D874B7-190B-ACBA-1A6C-82F7FD18E4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17BCB5-B891-626A-7B35-15F9BD89CF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BBEB9-5663-456C-8886-CA89A3B87ED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75594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59246-3091-5297-7BEF-3672D0E04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EADA16-2345-98F6-2DAD-6700C30377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DF37DF-D452-EE5A-899C-131C813A97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02807-AF9C-42A3-BAF2-7884353DAAD8}" type="datetimeFigureOut">
              <a:rPr lang="en-AU" smtClean="0"/>
              <a:t>15/03/2024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E60163-CC24-5F5F-8E50-1F2AB0C7E9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DD418F-4F66-3AEC-C0B4-BE118E697E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BBEB9-5663-456C-8886-CA89A3B87ED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04085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6DFB00-DCCF-3451-9113-22561A607A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6689A0-A4AF-7389-2465-7082DC5346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01FFBD-65DB-6BA8-EBDD-894BCA386A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989DFD-6D7B-2195-A26D-1591F82D8B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02807-AF9C-42A3-BAF2-7884353DAAD8}" type="datetimeFigureOut">
              <a:rPr lang="en-AU" smtClean="0"/>
              <a:t>15/03/2024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E76172-F676-E50D-7D48-21E02AA7C5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7F9235-D8DC-A43F-838E-DA041E11E2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BBEB9-5663-456C-8886-CA89A3B87ED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322195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0701AE-20B1-72D4-C178-8106ED6D94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D43851-7B36-A1BB-740B-570B767789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40E2283-CCBB-6FA4-BDB2-A960DBBD5D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1BB1EFD-EFD3-8E3A-818C-9070E90554B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DDF760F-056F-E39E-A235-6C23AE4DB8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7CD3452-AF69-9857-A216-916109BD01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02807-AF9C-42A3-BAF2-7884353DAAD8}" type="datetimeFigureOut">
              <a:rPr lang="en-AU" smtClean="0"/>
              <a:t>15/03/2024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699464A-A057-D84E-1D15-2662D4BCC6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1E33492-962D-6856-0F27-64DFE7D73B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BBEB9-5663-456C-8886-CA89A3B87ED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026504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B899CA-4A40-6247-0D71-0C2C580FFD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D9DDD7B-AC19-E799-6FA8-1377FEA3B4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02807-AF9C-42A3-BAF2-7884353DAAD8}" type="datetimeFigureOut">
              <a:rPr lang="en-AU" smtClean="0"/>
              <a:t>15/03/2024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7874C5C-7162-F0A6-24DF-8F273C595C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511E40-29E1-31CF-368E-81610F1230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BBEB9-5663-456C-8886-CA89A3B87ED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98062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C7F97FA-8D9D-1A3E-CA18-25E52DA4A3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02807-AF9C-42A3-BAF2-7884353DAAD8}" type="datetimeFigureOut">
              <a:rPr lang="en-AU" smtClean="0"/>
              <a:t>15/03/2024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A24803C-973C-BD40-3452-4F1634ADE8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9A62EE-4CD7-E6A6-A5A4-E2587B40F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BBEB9-5663-456C-8886-CA89A3B87ED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30125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D06C04-CCF8-F5D2-BF5F-3018409A5D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C782F0-1427-2F96-A729-41A2FFD615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A9291A-FA0B-FCB2-DFFB-DAE4F3DDF6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E16786-9F89-6BF0-A2DA-318426465E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02807-AF9C-42A3-BAF2-7884353DAAD8}" type="datetimeFigureOut">
              <a:rPr lang="en-AU" smtClean="0"/>
              <a:t>15/03/2024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37BBED-0971-0F98-902D-19C4DE8DE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191B26-7B7F-79EC-2FC2-919983D290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BBEB9-5663-456C-8886-CA89A3B87ED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24017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A1686B-2395-7986-A697-D78CC98251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4F04B06-9EE3-7605-2384-A2870F745B8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831C03-F05C-B24C-2EF1-B0ACC35536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E4FA52-FAA0-BE0A-2D69-170922684D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02807-AF9C-42A3-BAF2-7884353DAAD8}" type="datetimeFigureOut">
              <a:rPr lang="en-AU" smtClean="0"/>
              <a:t>15/03/2024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2C2EA7-4A2E-C7E4-4D4C-F65CFFB98B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9C5093-BDB1-0763-B0A4-E6E1684F2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BBEB9-5663-456C-8886-CA89A3B87ED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22134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F42AB15-21FA-F752-714B-73BDA65281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9B31CA-A051-E397-D668-EF90299289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34006B-A5AB-8A0E-452B-C43AF8980E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302807-AF9C-42A3-BAF2-7884353DAAD8}" type="datetimeFigureOut">
              <a:rPr lang="en-AU" smtClean="0"/>
              <a:t>15/03/2024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16A65E-1E57-8403-C402-56E9928AB1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A15A35-48C8-E198-5A32-785EC33957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9BBEB9-5663-456C-8886-CA89A3B87ED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620261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F15AE9C-B99E-59D9-A024-B3C84FF2FC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6036" y="1190625"/>
            <a:ext cx="9979928" cy="4996131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96F4C94A-F896-491C-7ABE-F73D03F1C8D5}"/>
              </a:ext>
            </a:extLst>
          </p:cNvPr>
          <p:cNvSpPr txBox="1">
            <a:spLocks/>
          </p:cNvSpPr>
          <p:nvPr/>
        </p:nvSpPr>
        <p:spPr>
          <a:xfrm>
            <a:off x="3048000" y="149198"/>
            <a:ext cx="9144000" cy="11808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AU" sz="3200" b="1" dirty="0">
                <a:latin typeface="+mn-lt"/>
                <a:ea typeface="Times New Roman" panose="02020603050405020304" pitchFamily="18" charset="0"/>
              </a:rPr>
              <a:t>Impacting policy and practice</a:t>
            </a:r>
            <a:endParaRPr lang="en-AU" sz="88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447915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5BD93C09CDBD84DBC40AA2712BA58A8" ma:contentTypeVersion="14" ma:contentTypeDescription="Create a new document." ma:contentTypeScope="" ma:versionID="dfcc70b285c86bcf0591d0f9d5ca911c">
  <xsd:schema xmlns:xsd="http://www.w3.org/2001/XMLSchema" xmlns:xs="http://www.w3.org/2001/XMLSchema" xmlns:p="http://schemas.microsoft.com/office/2006/metadata/properties" xmlns:ns2="f54b891d-86bf-467a-9db4-23e43dd4dcc2" xmlns:ns3="85e96730-c2ea-4715-8616-3757c986a3f5" targetNamespace="http://schemas.microsoft.com/office/2006/metadata/properties" ma:root="true" ma:fieldsID="921b0feeb6d4974c6f1acd3dbdbb9e53" ns2:_="" ns3:_="">
    <xsd:import namespace="f54b891d-86bf-467a-9db4-23e43dd4dcc2"/>
    <xsd:import namespace="85e96730-c2ea-4715-8616-3757c986a3f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54b891d-86bf-467a-9db4-23e43dd4dcc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d7fcee89-5a73-4a7b-ac3d-7e05f09405f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5e96730-c2ea-4715-8616-3757c986a3f5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6e7e5e8-5064-4872-8308-8086ab04f569}" ma:internalName="TaxCatchAll" ma:showField="CatchAllData" ma:web="85e96730-c2ea-4715-8616-3757c986a3f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5e96730-c2ea-4715-8616-3757c986a3f5" xsi:nil="true"/>
    <lcf76f155ced4ddcb4097134ff3c332f xmlns="f54b891d-86bf-467a-9db4-23e43dd4dcc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83BF0172-7856-455B-8C00-43913F528C9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54b891d-86bf-467a-9db4-23e43dd4dcc2"/>
    <ds:schemaRef ds:uri="85e96730-c2ea-4715-8616-3757c986a3f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0373ABF-9B6C-4425-8499-0CE18BB3F54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CE876F3-C80B-459D-9156-E002E95C66EE}">
  <ds:schemaRefs>
    <ds:schemaRef ds:uri="http://schemas.microsoft.com/office/2006/metadata/properties"/>
    <ds:schemaRef ds:uri="http://schemas.microsoft.com/office/infopath/2007/PartnerControls"/>
    <ds:schemaRef ds:uri="85e96730-c2ea-4715-8616-3757c986a3f5"/>
    <ds:schemaRef ds:uri="f54b891d-86bf-467a-9db4-23e43dd4dcc2"/>
  </ds:schemaRefs>
</ds:datastoreItem>
</file>

<file path=docMetadata/LabelInfo.xml><?xml version="1.0" encoding="utf-8"?>
<clbl:labelList xmlns:clbl="http://schemas.microsoft.com/office/2020/mipLabelMetadata">
  <clbl:label id="{adaa4be3-f650-4692-881a-64ae220cbceb}" enabled="1" method="Standard" siteId="{5a7cc8ab-a4dc-4f9b-bf60-66714049ad62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1565</TotalTime>
  <Words>4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Developing a platform for translational research to inform policy and practice</dc:title>
  <dc:creator>Justin Chapman</dc:creator>
  <cp:lastModifiedBy>Justin Chapman</cp:lastModifiedBy>
  <cp:revision>3</cp:revision>
  <dcterms:created xsi:type="dcterms:W3CDTF">2024-02-13T03:16:21Z</dcterms:created>
  <dcterms:modified xsi:type="dcterms:W3CDTF">2024-03-15T01:08:17Z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0x01010045BD93C09CDBD84DBC40AA2712BA58A8</vt:lpwstr>
  </property>
  <property fmtid="{D5CDD505-2E9C-101B-9397-08002B2CF9AE}" pid="3" name="MediaServiceImageTags">
    <vt:lpwstr/>
  </property>
</Properties>
</file>